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4"/>
  </p:sldMasterIdLst>
  <p:notesMasterIdLst>
    <p:notesMasterId r:id="rId7"/>
  </p:notesMasterIdLst>
  <p:handoutMasterIdLst>
    <p:handoutMasterId r:id="rId8"/>
  </p:handoutMasterIdLst>
  <p:sldIdLst>
    <p:sldId id="257" r:id="rId5"/>
    <p:sldId id="259" r:id="rId6"/>
  </p:sldIdLst>
  <p:sldSz cx="10058400" cy="77724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05" d="100"/>
          <a:sy n="105" d="100"/>
        </p:scale>
        <p:origin x="1340" y="72"/>
      </p:cViewPr>
      <p:guideLst/>
    </p:cSldViewPr>
  </p:slideViewPr>
  <p:notesTextViewPr>
    <p:cViewPr>
      <p:scale>
        <a:sx n="1" d="1"/>
        <a:sy n="1" d="1"/>
      </p:scale>
      <p:origin x="0" y="0"/>
    </p:cViewPr>
  </p:notesTextViewPr>
  <p:notesViewPr>
    <p:cSldViewPr>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A4C4C9-9907-4BB6-B95A-E6BBD959AAB4}" type="datetimeFigureOut">
              <a:rPr lang="en-US" smtClean="0"/>
              <a:t>3/4/2020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D650F-38E5-40ED-AA32-287D3AC686E8}" type="slidenum">
              <a:rPr lang="en-US" smtClean="0"/>
              <a:t>‹N›</a:t>
            </a:fld>
            <a:endParaRPr lang="en-US"/>
          </a:p>
        </p:txBody>
      </p:sp>
    </p:spTree>
    <p:extLst>
      <p:ext uri="{BB962C8B-B14F-4D97-AF65-F5344CB8AC3E}">
        <p14:creationId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A592C-A796-4264-BD45-11AED491B3E4}" type="datetimeFigureOut">
              <a:rPr lang="en-US" smtClean="0"/>
              <a:t>3/4/2020</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02A30-9192-49A2-98D9-8D2828AE31E2}" type="slidenum">
              <a:rPr lang="en-US" smtClean="0"/>
              <a:t>‹N›</a:t>
            </a:fld>
            <a:endParaRPr lang="en-US"/>
          </a:p>
        </p:txBody>
      </p:sp>
    </p:spTree>
    <p:extLst>
      <p:ext uri="{BB962C8B-B14F-4D97-AF65-F5344CB8AC3E}">
        <p14:creationId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A02A30-9192-49A2-98D9-8D2828AE31E2}" type="slidenum">
              <a:rPr lang="en-US" smtClean="0"/>
              <a:t>1</a:t>
            </a:fld>
            <a:endParaRPr lang="en-US"/>
          </a:p>
        </p:txBody>
      </p:sp>
    </p:spTree>
    <p:extLst>
      <p:ext uri="{BB962C8B-B14F-4D97-AF65-F5344CB8AC3E}">
        <p14:creationId xmlns:p14="http://schemas.microsoft.com/office/powerpoint/2010/main" val="4232429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A02A30-9192-49A2-98D9-8D2828AE31E2}" type="slidenum">
              <a:rPr lang="en-US" smtClean="0"/>
              <a:t>2</a:t>
            </a:fld>
            <a:endParaRPr lang="en-US"/>
          </a:p>
        </p:txBody>
      </p:sp>
    </p:spTree>
    <p:extLst>
      <p:ext uri="{BB962C8B-B14F-4D97-AF65-F5344CB8AC3E}">
        <p14:creationId xmlns:p14="http://schemas.microsoft.com/office/powerpoint/2010/main" val="1888060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B4318F1-A831-4092-ABA5-9784DD7B0C82}"/>
              </a:ext>
            </a:extLst>
          </p:cNvPr>
          <p:cNvSpPr>
            <a:spLocks noGrp="1"/>
          </p:cNvSpPr>
          <p:nvPr>
            <p:ph type="ctrTitle"/>
          </p:nvPr>
        </p:nvSpPr>
        <p:spPr>
          <a:xfrm>
            <a:off x="1257300" y="1272011"/>
            <a:ext cx="7543800" cy="2705947"/>
          </a:xfrm>
        </p:spPr>
        <p:txBody>
          <a:bodyPr anchor="b"/>
          <a:lstStyle>
            <a:lvl1pPr algn="ctr">
              <a:defRPr sz="495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93ABECB7-B7A8-4C82-8E11-BEDA559A6071}"/>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D3534548-B357-4B7C-BA1D-67B2120CB758}"/>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5" name="Segnaposto piè di pagina 4">
            <a:extLst>
              <a:ext uri="{FF2B5EF4-FFF2-40B4-BE49-F238E27FC236}">
                <a16:creationId xmlns:a16="http://schemas.microsoft.com/office/drawing/2014/main" xmlns="" id="{24A18D8A-45BE-4E24-969A-A9DAC85B84E0}"/>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CFEC4667-F29D-4A87-8E42-99779BDE0CBC}"/>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2911612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9FBB927-C670-4DD3-9D32-DAAEE331C58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DD0B067D-7DD0-4E2F-9BBC-53D5E3C085F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CE6D365A-E6BA-4A32-AB5D-DE47D8F7F85E}"/>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5" name="Segnaposto piè di pagina 4">
            <a:extLst>
              <a:ext uri="{FF2B5EF4-FFF2-40B4-BE49-F238E27FC236}">
                <a16:creationId xmlns:a16="http://schemas.microsoft.com/office/drawing/2014/main" xmlns="" id="{4D5F53D4-5AC5-42B6-9D14-0EE4E006DAE1}"/>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440C32B7-AA69-46F9-9FE1-639539AD7BE3}"/>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191536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70F44BF3-5B3D-4038-AFE4-FBEC62E2AE8D}"/>
              </a:ext>
            </a:extLst>
          </p:cNvPr>
          <p:cNvSpPr>
            <a:spLocks noGrp="1"/>
          </p:cNvSpPr>
          <p:nvPr>
            <p:ph type="title" orient="vert"/>
          </p:nvPr>
        </p:nvSpPr>
        <p:spPr>
          <a:xfrm>
            <a:off x="7198042" y="413808"/>
            <a:ext cx="2168843" cy="6586750"/>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33011CBF-87D1-443F-9F41-D3F9E463F8A3}"/>
              </a:ext>
            </a:extLst>
          </p:cNvPr>
          <p:cNvSpPr>
            <a:spLocks noGrp="1"/>
          </p:cNvSpPr>
          <p:nvPr>
            <p:ph type="body" orient="vert" idx="1"/>
          </p:nvPr>
        </p:nvSpPr>
        <p:spPr>
          <a:xfrm>
            <a:off x="691515" y="413808"/>
            <a:ext cx="6380798" cy="65867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59374E76-B13D-4BC2-97D3-3EE453C7C479}"/>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5" name="Segnaposto piè di pagina 4">
            <a:extLst>
              <a:ext uri="{FF2B5EF4-FFF2-40B4-BE49-F238E27FC236}">
                <a16:creationId xmlns:a16="http://schemas.microsoft.com/office/drawing/2014/main" xmlns="" id="{1C33B6C1-DA42-41DD-BB2A-1573D5890E3A}"/>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85EBD75F-96A5-4788-99AA-C2C4F469F70D}"/>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2365199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Outside">
    <p:spTree>
      <p:nvGrpSpPr>
        <p:cNvPr id="1" name=""/>
        <p:cNvGrpSpPr/>
        <p:nvPr/>
      </p:nvGrpSpPr>
      <p:grpSpPr>
        <a:xfrm>
          <a:off x="0" y="0"/>
          <a:ext cx="0" cy="0"/>
          <a:chOff x="0" y="0"/>
          <a:chExt cx="0" cy="0"/>
        </a:xfrm>
      </p:grpSpPr>
      <p:sp>
        <p:nvSpPr>
          <p:cNvPr id="13" name="Picture Placeholder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endParaRPr lang="en-US"/>
          </a:p>
        </p:txBody>
      </p:sp>
      <p:sp>
        <p:nvSpPr>
          <p:cNvPr id="28" name="Text Placeholder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[Enter a caption for your photo]</a:t>
            </a:r>
          </a:p>
        </p:txBody>
      </p:sp>
      <p:sp>
        <p:nvSpPr>
          <p:cNvPr id="27" name="Text Placeholder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How do you get started with this template?</a:t>
            </a:r>
          </a:p>
        </p:txBody>
      </p:sp>
      <p:sp>
        <p:nvSpPr>
          <p:cNvPr id="26" name="Text Placeholder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You can use this fresh, professional brochure just as is or easily customize it.</a:t>
            </a:r>
          </a:p>
        </p:txBody>
      </p:sp>
      <p:sp>
        <p:nvSpPr>
          <p:cNvPr id="23" name="Text Placeholder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en-US" dirty="0"/>
              <a:t>We’ve included a few tips throughout the template to help you get started.</a:t>
            </a:r>
            <a:br>
              <a:rPr lang="en-US" dirty="0"/>
            </a:br>
            <a:r>
              <a:rPr lang="en-US" dirty="0"/>
              <a:t>To replace any tip text (such as this) with your own, just select it and enter your own.</a:t>
            </a:r>
            <a:br>
              <a:rPr lang="en-US" dirty="0"/>
            </a:br>
            <a:r>
              <a:rPr lang="en-US" dirty="0"/>
              <a:t>To replace photos in the brochure, select an image and delete it. Then use the Insert Picture icon in the placeholder to insert your own.</a:t>
            </a:r>
            <a:br>
              <a:rPr lang="en-US" dirty="0"/>
            </a:br>
            <a:r>
              <a:rPr lang="en-US" dirty="0"/>
              <a:t>To change the logo to your own, select  the picture “replace with LOGO” and choose Change Picture on the Picture Tools Format tab.</a:t>
            </a:r>
          </a:p>
        </p:txBody>
      </p:sp>
      <p:sp>
        <p:nvSpPr>
          <p:cNvPr id="29" name="Text Placeholder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Who We Are</a:t>
            </a:r>
          </a:p>
        </p:txBody>
      </p:sp>
      <p:sp>
        <p:nvSpPr>
          <p:cNvPr id="30" name="Text Placeholder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About Us</a:t>
            </a:r>
          </a:p>
        </p:txBody>
      </p:sp>
      <p:sp>
        <p:nvSpPr>
          <p:cNvPr id="45" name="Text Placeholder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a:solidFill>
                  <a:schemeClr val="tx1"/>
                </a:solidFill>
                <a:latin typeface="+mn-lt"/>
              </a:rPr>
              <a:t>This is the place for your ‘elevator pitch.’ If you only had a few seconds to pitch your products or services to someone what would you say?</a:t>
            </a:r>
          </a:p>
        </p:txBody>
      </p:sp>
      <p:sp>
        <p:nvSpPr>
          <p:cNvPr id="32" name="Text Placeholder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Contact Us</a:t>
            </a:r>
          </a:p>
        </p:txBody>
      </p:sp>
      <p:sp>
        <p:nvSpPr>
          <p:cNvPr id="33" name="Text Placeholder 25"/>
          <p:cNvSpPr>
            <a:spLocks noGrp="1"/>
          </p:cNvSpPr>
          <p:nvPr>
            <p:ph type="body" sz="quarter" idx="20" hasCustomPrompt="1"/>
          </p:nvPr>
        </p:nvSpPr>
        <p:spPr>
          <a:xfrm>
            <a:off x="3813820" y="2538985"/>
            <a:ext cx="2428875"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a:solidFill>
                  <a:schemeClr val="tx1"/>
                </a:solidFill>
                <a:latin typeface="+mn-lt"/>
              </a:rPr>
              <a:t>Phone: [Telephone]</a:t>
            </a:r>
            <a:br>
              <a:rPr lang="en-US" sz="1000" b="0" cap="none" baseline="0" dirty="0">
                <a:solidFill>
                  <a:schemeClr val="tx1"/>
                </a:solidFill>
                <a:latin typeface="+mn-lt"/>
              </a:rPr>
            </a:br>
            <a:r>
              <a:rPr lang="en-US" sz="1000" b="0" cap="none" baseline="0" dirty="0">
                <a:solidFill>
                  <a:schemeClr val="tx1"/>
                </a:solidFill>
                <a:latin typeface="+mn-lt"/>
              </a:rPr>
              <a:t>Email: [Email address]</a:t>
            </a:r>
            <a:br>
              <a:rPr lang="en-US" sz="1000" b="0" cap="none" baseline="0" dirty="0">
                <a:solidFill>
                  <a:schemeClr val="tx1"/>
                </a:solidFill>
                <a:latin typeface="+mn-lt"/>
              </a:rPr>
            </a:br>
            <a:r>
              <a:rPr lang="en-US" sz="1000" b="0" cap="none" baseline="0" dirty="0">
                <a:solidFill>
                  <a:schemeClr val="tx1"/>
                </a:solidFill>
                <a:latin typeface="+mn-lt"/>
              </a:rPr>
              <a:t>Web: [Web address]</a:t>
            </a:r>
          </a:p>
        </p:txBody>
      </p:sp>
      <p:sp>
        <p:nvSpPr>
          <p:cNvPr id="34" name="Text Placeholder 25"/>
          <p:cNvSpPr>
            <a:spLocks noGrp="1"/>
          </p:cNvSpPr>
          <p:nvPr>
            <p:ph type="body" sz="quarter" idx="21" hasCustomPrompt="1"/>
          </p:nvPr>
        </p:nvSpPr>
        <p:spPr>
          <a:xfrm>
            <a:off x="4746624" y="6711251"/>
            <a:ext cx="1508125" cy="292418"/>
          </a:xfrm>
        </p:spPr>
        <p:txBody>
          <a:bodyPr anchor="b">
            <a:noAutofit/>
          </a:bodyPr>
          <a:lstStyle>
            <a:lvl1pPr marL="0" indent="0">
              <a:lnSpc>
                <a:spcPct val="90000"/>
              </a:lnSpc>
              <a:spcBef>
                <a:spcPts val="0"/>
              </a:spcBef>
              <a:buNone/>
              <a:defRPr sz="1000" b="1" cap="all"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[company name]</a:t>
            </a:r>
          </a:p>
        </p:txBody>
      </p:sp>
      <p:sp>
        <p:nvSpPr>
          <p:cNvPr id="37" name="Text Placeholder 36"/>
          <p:cNvSpPr>
            <a:spLocks noGrp="1"/>
          </p:cNvSpPr>
          <p:nvPr>
            <p:ph type="body" sz="quarter" idx="22" hasCustomPrompt="1"/>
          </p:nvPr>
        </p:nvSpPr>
        <p:spPr>
          <a:xfrm>
            <a:off x="4746624" y="7004304"/>
            <a:ext cx="1508125" cy="310896"/>
          </a:xfrm>
        </p:spPr>
        <p:txBody>
          <a:bodyPr>
            <a:noAutofit/>
          </a:bodyPr>
          <a:lstStyle>
            <a:lvl1pPr marL="0" indent="0">
              <a:lnSpc>
                <a:spcPct val="120000"/>
              </a:lnSpc>
              <a:spcBef>
                <a:spcPts val="0"/>
              </a:spcBef>
              <a:buNone/>
              <a:defRPr sz="800" baseline="0"/>
            </a:lvl1pPr>
            <a:lvl2pPr marL="0" indent="0">
              <a:defRPr sz="800"/>
            </a:lvl2pPr>
            <a:lvl3pPr marL="0" indent="0">
              <a:defRPr sz="800"/>
            </a:lvl3pPr>
            <a:lvl4pPr marL="0" indent="0">
              <a:defRPr sz="800"/>
            </a:lvl4pPr>
            <a:lvl5pPr marL="0" indent="0">
              <a:defRPr sz="800"/>
            </a:lvl5pPr>
          </a:lstStyle>
          <a:p>
            <a:pPr lvl="0"/>
            <a:r>
              <a:rPr lang="en-US" dirty="0"/>
              <a:t>[Address]</a:t>
            </a:r>
            <a:br>
              <a:rPr lang="en-US" dirty="0"/>
            </a:br>
            <a:r>
              <a:rPr lang="en-US" dirty="0"/>
              <a:t>[City, ST ZIP Code]</a:t>
            </a:r>
          </a:p>
        </p:txBody>
      </p:sp>
      <p:sp>
        <p:nvSpPr>
          <p:cNvPr id="12" name="Picture Placeholder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endParaRPr lang="en-US"/>
          </a:p>
        </p:txBody>
      </p:sp>
      <p:sp>
        <p:nvSpPr>
          <p:cNvPr id="10" name="Title 9"/>
          <p:cNvSpPr>
            <a:spLocks noGrp="1"/>
          </p:cNvSpPr>
          <p:nvPr>
            <p:ph type="title" hasCustomPrompt="1"/>
          </p:nvPr>
        </p:nvSpPr>
        <p:spPr>
          <a:xfrm>
            <a:off x="7322344" y="4498848"/>
            <a:ext cx="2088832" cy="822960"/>
          </a:xfrm>
        </p:spPr>
        <p:txBody>
          <a:bodyPr>
            <a:normAutofit/>
          </a:bodyPr>
          <a:lstStyle>
            <a:lvl1pPr>
              <a:lnSpc>
                <a:spcPct val="85000"/>
              </a:lnSpc>
              <a:defRPr sz="2800" b="1" cap="all" baseline="0">
                <a:solidFill>
                  <a:schemeClr val="bg1"/>
                </a:solidFill>
              </a:defRPr>
            </a:lvl1pPr>
          </a:lstStyle>
          <a:p>
            <a:r>
              <a:rPr lang="en-US" dirty="0"/>
              <a:t>Company name</a:t>
            </a:r>
          </a:p>
        </p:txBody>
      </p:sp>
      <p:sp>
        <p:nvSpPr>
          <p:cNvPr id="40" name="Text Placeholder 25"/>
          <p:cNvSpPr>
            <a:spLocks noGrp="1"/>
          </p:cNvSpPr>
          <p:nvPr>
            <p:ph type="body" sz="quarter" idx="23" hasCustomPrompt="1"/>
          </p:nvPr>
        </p:nvSpPr>
        <p:spPr>
          <a:xfrm>
            <a:off x="7322344" y="6624978"/>
            <a:ext cx="2088833" cy="439651"/>
          </a:xfrm>
        </p:spPr>
        <p:txBody>
          <a:bodyPr>
            <a:noAutofit/>
          </a:bodyPr>
          <a:lstStyle>
            <a:lvl1pPr marL="0" indent="0">
              <a:lnSpc>
                <a:spcPct val="100000"/>
              </a:lnSpc>
              <a:spcBef>
                <a:spcPts val="0"/>
              </a:spcBef>
              <a:buNone/>
              <a:defRPr sz="1300" b="0" i="1" baseline="0">
                <a:solidFill>
                  <a:schemeClr val="bg1"/>
                </a:solidFill>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[Brochure subtitle or company tagline.]</a:t>
            </a:r>
          </a:p>
        </p:txBody>
      </p:sp>
    </p:spTree>
    <p:extLst>
      <p:ext uri="{BB962C8B-B14F-4D97-AF65-F5344CB8AC3E}">
        <p14:creationId xmlns:p14="http://schemas.microsoft.com/office/powerpoint/2010/main" val="254621057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85DFEFF-3FED-4691-AD46-70E07EC6AB8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C44FB1A3-6FC3-4EAA-9F02-D291775FACA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F742E97-6AF6-4976-85D4-28C446D2453C}"/>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5" name="Segnaposto piè di pagina 4">
            <a:extLst>
              <a:ext uri="{FF2B5EF4-FFF2-40B4-BE49-F238E27FC236}">
                <a16:creationId xmlns:a16="http://schemas.microsoft.com/office/drawing/2014/main" xmlns="" id="{74E26CEC-418D-41F6-B7AC-48B2DF4DA650}"/>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64EC2C51-6BA4-4A2A-ADE9-A64E4319C55B}"/>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17870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D8F980B-0683-4718-ADAF-B1B0BBA26C96}"/>
              </a:ext>
            </a:extLst>
          </p:cNvPr>
          <p:cNvSpPr>
            <a:spLocks noGrp="1"/>
          </p:cNvSpPr>
          <p:nvPr>
            <p:ph type="title"/>
          </p:nvPr>
        </p:nvSpPr>
        <p:spPr>
          <a:xfrm>
            <a:off x="686276" y="1937704"/>
            <a:ext cx="8675370" cy="3233102"/>
          </a:xfrm>
        </p:spPr>
        <p:txBody>
          <a:bodyPr anchor="b"/>
          <a:lstStyle>
            <a:lvl1pPr>
              <a:defRPr sz="495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0660B956-9B15-48DC-9596-D1C784A025FE}"/>
              </a:ext>
            </a:extLst>
          </p:cNvPr>
          <p:cNvSpPr>
            <a:spLocks noGrp="1"/>
          </p:cNvSpPr>
          <p:nvPr>
            <p:ph type="body" idx="1"/>
          </p:nvPr>
        </p:nvSpPr>
        <p:spPr>
          <a:xfrm>
            <a:off x="686276" y="5201392"/>
            <a:ext cx="8675370" cy="1700212"/>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7BC87F98-A0C7-4606-98C6-2BFE49090F02}"/>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5" name="Segnaposto piè di pagina 4">
            <a:extLst>
              <a:ext uri="{FF2B5EF4-FFF2-40B4-BE49-F238E27FC236}">
                <a16:creationId xmlns:a16="http://schemas.microsoft.com/office/drawing/2014/main" xmlns="" id="{340B3BD7-DFFB-4004-8DB0-1A64F0D6BDC7}"/>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443AFA14-1580-4354-96F2-199877B958E6}"/>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360129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F1EC298-04D8-4C60-B326-5586D0EF494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06AE1B3D-1249-4B28-8324-170385A9856F}"/>
              </a:ext>
            </a:extLst>
          </p:cNvPr>
          <p:cNvSpPr>
            <a:spLocks noGrp="1"/>
          </p:cNvSpPr>
          <p:nvPr>
            <p:ph sz="half" idx="1"/>
          </p:nvPr>
        </p:nvSpPr>
        <p:spPr>
          <a:xfrm>
            <a:off x="691515" y="2069042"/>
            <a:ext cx="4274820" cy="49315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5B1136BF-4D98-403D-95EC-C1F1F99FB777}"/>
              </a:ext>
            </a:extLst>
          </p:cNvPr>
          <p:cNvSpPr>
            <a:spLocks noGrp="1"/>
          </p:cNvSpPr>
          <p:nvPr>
            <p:ph sz="half" idx="2"/>
          </p:nvPr>
        </p:nvSpPr>
        <p:spPr>
          <a:xfrm>
            <a:off x="5092065" y="2069042"/>
            <a:ext cx="4274820" cy="49315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EFAA4876-D56F-4965-9925-91DFFA0DC1DC}"/>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6" name="Segnaposto piè di pagina 5">
            <a:extLst>
              <a:ext uri="{FF2B5EF4-FFF2-40B4-BE49-F238E27FC236}">
                <a16:creationId xmlns:a16="http://schemas.microsoft.com/office/drawing/2014/main" xmlns="" id="{53935422-0153-4A9B-B73C-8A41F46C3ED1}"/>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xmlns="" id="{1274D2CF-3EF9-43C2-B585-8DE275EDABCD}"/>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1192784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5D822C8-2F47-4275-BE01-1A51EF572499}"/>
              </a:ext>
            </a:extLst>
          </p:cNvPr>
          <p:cNvSpPr>
            <a:spLocks noGrp="1"/>
          </p:cNvSpPr>
          <p:nvPr>
            <p:ph type="title"/>
          </p:nvPr>
        </p:nvSpPr>
        <p:spPr>
          <a:xfrm>
            <a:off x="692825" y="413809"/>
            <a:ext cx="8675370" cy="1502305"/>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4E65406D-8B2C-4E2E-8676-221BD1F98910}"/>
              </a:ext>
            </a:extLst>
          </p:cNvPr>
          <p:cNvSpPr>
            <a:spLocks noGrp="1"/>
          </p:cNvSpPr>
          <p:nvPr>
            <p:ph type="body" idx="1"/>
          </p:nvPr>
        </p:nvSpPr>
        <p:spPr>
          <a:xfrm>
            <a:off x="692826" y="1905318"/>
            <a:ext cx="4255174"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60B0C1FA-4A9B-40B2-AC21-C9F7CD1AA4A7}"/>
              </a:ext>
            </a:extLst>
          </p:cNvPr>
          <p:cNvSpPr>
            <a:spLocks noGrp="1"/>
          </p:cNvSpPr>
          <p:nvPr>
            <p:ph sz="half" idx="2"/>
          </p:nvPr>
        </p:nvSpPr>
        <p:spPr>
          <a:xfrm>
            <a:off x="692826" y="2839085"/>
            <a:ext cx="4255174" cy="417586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2D9FFD5B-7BF2-45B9-A46F-CC08E6B640D1}"/>
              </a:ext>
            </a:extLst>
          </p:cNvPr>
          <p:cNvSpPr>
            <a:spLocks noGrp="1"/>
          </p:cNvSpPr>
          <p:nvPr>
            <p:ph type="body" sz="quarter" idx="3"/>
          </p:nvPr>
        </p:nvSpPr>
        <p:spPr>
          <a:xfrm>
            <a:off x="5092065" y="1905318"/>
            <a:ext cx="4276130"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ACF3BD08-4D75-4954-A73E-74882DA5B191}"/>
              </a:ext>
            </a:extLst>
          </p:cNvPr>
          <p:cNvSpPr>
            <a:spLocks noGrp="1"/>
          </p:cNvSpPr>
          <p:nvPr>
            <p:ph sz="quarter" idx="4"/>
          </p:nvPr>
        </p:nvSpPr>
        <p:spPr>
          <a:xfrm>
            <a:off x="5092065" y="2839085"/>
            <a:ext cx="4276130" cy="417586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790A035C-8694-46D6-9B83-9E58B32A2695}"/>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8" name="Segnaposto piè di pagina 7">
            <a:extLst>
              <a:ext uri="{FF2B5EF4-FFF2-40B4-BE49-F238E27FC236}">
                <a16:creationId xmlns:a16="http://schemas.microsoft.com/office/drawing/2014/main" xmlns="" id="{88F1F9E7-624D-4F82-96AD-5FE1DD3AF99A}"/>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xmlns="" id="{3F78F875-EEB0-4F7C-94B3-8C4C1B3B1436}"/>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72335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28906BD-6CD0-4960-A08E-459C2E83C3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AC33FED0-32F9-46AD-BCD2-82DBCD4C7490}"/>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4" name="Segnaposto piè di pagina 3">
            <a:extLst>
              <a:ext uri="{FF2B5EF4-FFF2-40B4-BE49-F238E27FC236}">
                <a16:creationId xmlns:a16="http://schemas.microsoft.com/office/drawing/2014/main" xmlns="" id="{758267E4-4579-4690-A5AE-30A325107CE1}"/>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xmlns="" id="{F15E5C92-80C2-4367-95BE-7445F91D4700}"/>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223564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E11B3F40-FFAA-429C-BE06-252242A3338C}"/>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3" name="Segnaposto piè di pagina 2">
            <a:extLst>
              <a:ext uri="{FF2B5EF4-FFF2-40B4-BE49-F238E27FC236}">
                <a16:creationId xmlns:a16="http://schemas.microsoft.com/office/drawing/2014/main" xmlns="" id="{F12183D0-3BBE-492C-956E-C9F43C82C238}"/>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xmlns="" id="{C48DC8BB-ED67-47EB-AE08-8B53432BBBB0}"/>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248737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25B23A5-5C06-4390-AC7B-595A4B5346B9}"/>
              </a:ext>
            </a:extLst>
          </p:cNvPr>
          <p:cNvSpPr>
            <a:spLocks noGrp="1"/>
          </p:cNvSpPr>
          <p:nvPr>
            <p:ph type="title"/>
          </p:nvPr>
        </p:nvSpPr>
        <p:spPr>
          <a:xfrm>
            <a:off x="692825" y="518160"/>
            <a:ext cx="3244096" cy="1813560"/>
          </a:xfrm>
        </p:spPr>
        <p:txBody>
          <a:bodyPr anchor="b"/>
          <a:lstStyle>
            <a:lvl1pPr>
              <a:defRPr sz="264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448791D6-742B-49DE-AB3A-EDFC92155FB7}"/>
              </a:ext>
            </a:extLst>
          </p:cNvPr>
          <p:cNvSpPr>
            <a:spLocks noGrp="1"/>
          </p:cNvSpPr>
          <p:nvPr>
            <p:ph idx="1"/>
          </p:nvPr>
        </p:nvSpPr>
        <p:spPr>
          <a:xfrm>
            <a:off x="4276130" y="1119082"/>
            <a:ext cx="5092065" cy="5523442"/>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08D099A7-A796-4B93-9CD6-DE4CE386F73A}"/>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E45A4A10-06C9-447D-B6BD-5EC9BA3AD9A4}"/>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6" name="Segnaposto piè di pagina 5">
            <a:extLst>
              <a:ext uri="{FF2B5EF4-FFF2-40B4-BE49-F238E27FC236}">
                <a16:creationId xmlns:a16="http://schemas.microsoft.com/office/drawing/2014/main" xmlns="" id="{C1DF940C-B6F0-4ED8-8FC9-1C75E6395FAC}"/>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xmlns="" id="{53083497-B9EF-449B-9C87-0F63E5473E2D}"/>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133401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898F056-64BB-4B24-B02C-14A42A76B792}"/>
              </a:ext>
            </a:extLst>
          </p:cNvPr>
          <p:cNvSpPr>
            <a:spLocks noGrp="1"/>
          </p:cNvSpPr>
          <p:nvPr>
            <p:ph type="title"/>
          </p:nvPr>
        </p:nvSpPr>
        <p:spPr>
          <a:xfrm>
            <a:off x="692825" y="518160"/>
            <a:ext cx="3244096" cy="1813560"/>
          </a:xfrm>
        </p:spPr>
        <p:txBody>
          <a:bodyPr anchor="b"/>
          <a:lstStyle>
            <a:lvl1pPr>
              <a:defRPr sz="264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6B9BA888-2396-41F9-B554-673A73BD1E1C}"/>
              </a:ext>
            </a:extLst>
          </p:cNvPr>
          <p:cNvSpPr>
            <a:spLocks noGrp="1"/>
          </p:cNvSpPr>
          <p:nvPr>
            <p:ph type="pic" idx="1"/>
          </p:nvPr>
        </p:nvSpPr>
        <p:spPr>
          <a:xfrm>
            <a:off x="4276130" y="1119082"/>
            <a:ext cx="5092065" cy="5523442"/>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endParaRPr lang="it-IT"/>
          </a:p>
        </p:txBody>
      </p:sp>
      <p:sp>
        <p:nvSpPr>
          <p:cNvPr id="4" name="Segnaposto testo 3">
            <a:extLst>
              <a:ext uri="{FF2B5EF4-FFF2-40B4-BE49-F238E27FC236}">
                <a16:creationId xmlns:a16="http://schemas.microsoft.com/office/drawing/2014/main" xmlns="" id="{DEC47DD1-4078-43E7-ABBF-B5751FC68DB4}"/>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C002DEA3-FF99-4E36-A4BE-F0501711EC2E}"/>
              </a:ext>
            </a:extLst>
          </p:cNvPr>
          <p:cNvSpPr>
            <a:spLocks noGrp="1"/>
          </p:cNvSpPr>
          <p:nvPr>
            <p:ph type="dt" sz="half" idx="10"/>
          </p:nvPr>
        </p:nvSpPr>
        <p:spPr/>
        <p:txBody>
          <a:bodyPr/>
          <a:lstStyle/>
          <a:p>
            <a:fld id="{5F272CD0-8AE2-403D-BC5A-E9768D13DA7F}" type="datetimeFigureOut">
              <a:rPr lang="en-US" smtClean="0"/>
              <a:t>3/4/2020</a:t>
            </a:fld>
            <a:endParaRPr lang="en-US"/>
          </a:p>
        </p:txBody>
      </p:sp>
      <p:sp>
        <p:nvSpPr>
          <p:cNvPr id="6" name="Segnaposto piè di pagina 5">
            <a:extLst>
              <a:ext uri="{FF2B5EF4-FFF2-40B4-BE49-F238E27FC236}">
                <a16:creationId xmlns:a16="http://schemas.microsoft.com/office/drawing/2014/main" xmlns="" id="{53917D3A-AAAA-4FDE-B2DD-496833389205}"/>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xmlns="" id="{F4F74F20-911B-4786-AAC5-92CBD0339BC7}"/>
              </a:ext>
            </a:extLst>
          </p:cNvPr>
          <p:cNvSpPr>
            <a:spLocks noGrp="1"/>
          </p:cNvSpPr>
          <p:nvPr>
            <p:ph type="sldNum" sz="quarter" idx="12"/>
          </p:nvPr>
        </p:nvSpPr>
        <p:spPr/>
        <p:txBody>
          <a:bodyPr/>
          <a:lstStyle/>
          <a:p>
            <a:fld id="{A2D45621-FB72-491B-A41E-B21F020BD976}" type="slidenum">
              <a:rPr lang="en-US" smtClean="0"/>
              <a:t>‹N›</a:t>
            </a:fld>
            <a:endParaRPr lang="en-US"/>
          </a:p>
        </p:txBody>
      </p:sp>
    </p:spTree>
    <p:extLst>
      <p:ext uri="{BB962C8B-B14F-4D97-AF65-F5344CB8AC3E}">
        <p14:creationId xmlns:p14="http://schemas.microsoft.com/office/powerpoint/2010/main" val="206846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2ABBAEA3-DB9E-46E0-B18A-36E32489580F}"/>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DE48F088-C302-45C7-AA1D-7B6D3FF7E378}"/>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493E75F-FD7E-4426-9C91-CED590E610FF}"/>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en-US" smtClean="0"/>
              <a:t>3/4/2020</a:t>
            </a:fld>
            <a:endParaRPr lang="en-US"/>
          </a:p>
        </p:txBody>
      </p:sp>
      <p:sp>
        <p:nvSpPr>
          <p:cNvPr id="5" name="Segnaposto piè di pagina 4">
            <a:extLst>
              <a:ext uri="{FF2B5EF4-FFF2-40B4-BE49-F238E27FC236}">
                <a16:creationId xmlns:a16="http://schemas.microsoft.com/office/drawing/2014/main" xmlns="" id="{14BBC5D4-C4B9-4E2F-84B8-1AA6B3AD3D91}"/>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xmlns="" id="{FA52F5AB-43C6-42D8-AC5A-7D14BB267091}"/>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en-US" smtClean="0"/>
              <a:t>‹N›</a:t>
            </a:fld>
            <a:endParaRPr lang="en-US"/>
          </a:p>
        </p:txBody>
      </p:sp>
    </p:spTree>
    <p:extLst>
      <p:ext uri="{BB962C8B-B14F-4D97-AF65-F5344CB8AC3E}">
        <p14:creationId xmlns:p14="http://schemas.microsoft.com/office/powerpoint/2010/main" val="311276762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754380" rtl="0" eaLnBrk="1" latinLnBrk="0" hangingPunct="1">
        <a:lnSpc>
          <a:spcPct val="90000"/>
        </a:lnSpc>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it-IT"/>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jpe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2.xml"/><Relationship Id="rId6" Type="http://schemas.openxmlformats.org/officeDocument/2006/relationships/image" Target="../media/image3.gif"/><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jpeg"/><Relationship Id="rId10" Type="http://schemas.openxmlformats.org/officeDocument/2006/relationships/image" Target="../media/image7.png"/><Relationship Id="rId4" Type="http://schemas.microsoft.com/office/2007/relationships/hdphoto" Target="../media/hdphoto1.wdp"/><Relationship Id="rId9" Type="http://schemas.openxmlformats.org/officeDocument/2006/relationships/image" Target="../media/image6.png"/><Relationship Id="rId1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16.jp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Placeholder 32"/>
          <p:cNvPicPr>
            <a:picLocks noGrp="1" noChangeAspect="1"/>
          </p:cNvPicPr>
          <p:nvPr>
            <p:ph type="pic" sz="quarter" idx="11"/>
          </p:nvPr>
        </p:nvPicPr>
        <p:blipFill>
          <a:blip r:embed="rId3">
            <a:extLst>
              <a:ext uri="{BEBA8EAE-BF5A-486C-A8C5-ECC9F3942E4B}">
                <a14:imgProps xmlns:a14="http://schemas.microsoft.com/office/drawing/2010/main">
                  <a14:imgLayer r:embed="rId4">
                    <a14:imgEffect>
                      <a14:backgroundRemoval t="6918" b="94969" l="9434" r="89623">
                        <a14:foregroundMark x1="43396" y1="27673" x2="43396" y2="27673"/>
                        <a14:foregroundMark x1="52830" y1="26415" x2="52830" y2="26415"/>
                        <a14:foregroundMark x1="50000" y1="7547" x2="50000" y2="7547"/>
                        <a14:foregroundMark x1="53145" y1="94969" x2="53145" y2="94969"/>
                      </a14:backgroundRemoval>
                    </a14:imgEffect>
                  </a14:imgLayer>
                </a14:imgProps>
              </a:ext>
              <a:ext uri="{28A0092B-C50C-407E-A947-70E740481C1C}">
                <a14:useLocalDpi xmlns:a14="http://schemas.microsoft.com/office/drawing/2010/main" val="0"/>
              </a:ext>
            </a:extLst>
          </a:blip>
          <a:srcRect l="23438" r="23438"/>
          <a:stretch/>
        </p:blipFill>
        <p:spPr>
          <a:xfrm>
            <a:off x="536752" y="1423036"/>
            <a:ext cx="2428875" cy="2286000"/>
          </a:xfrm>
          <a:noFill/>
        </p:spPr>
      </p:pic>
      <p:sp>
        <p:nvSpPr>
          <p:cNvPr id="28" name="Text Placeholder 27"/>
          <p:cNvSpPr>
            <a:spLocks noGrp="1"/>
          </p:cNvSpPr>
          <p:nvPr>
            <p:ph type="body" sz="quarter" idx="14"/>
          </p:nvPr>
        </p:nvSpPr>
        <p:spPr>
          <a:xfrm>
            <a:off x="3914439" y="6451153"/>
            <a:ext cx="935020" cy="286135"/>
          </a:xfrm>
        </p:spPr>
        <p:txBody>
          <a:bodyPr/>
          <a:lstStyle/>
          <a:p>
            <a:pPr algn="ctr"/>
            <a:r>
              <a:rPr lang="en-US" dirty="0"/>
              <a:t>Per maggiori informazioni</a:t>
            </a:r>
          </a:p>
        </p:txBody>
      </p:sp>
      <p:sp>
        <p:nvSpPr>
          <p:cNvPr id="21" name="Text Placeholder 20"/>
          <p:cNvSpPr>
            <a:spLocks noGrp="1"/>
          </p:cNvSpPr>
          <p:nvPr>
            <p:ph type="body" sz="quarter" idx="12"/>
          </p:nvPr>
        </p:nvSpPr>
        <p:spPr>
          <a:xfrm>
            <a:off x="314397" y="4197676"/>
            <a:ext cx="2712367" cy="3200400"/>
          </a:xfrm>
        </p:spPr>
        <p:txBody>
          <a:bodyPr/>
          <a:lstStyle/>
          <a:p>
            <a:pPr marL="0" lvl="0" indent="0" algn="ctr">
              <a:buNone/>
            </a:pPr>
            <a:r>
              <a:rPr lang="it-IT" sz="1400" i="1" dirty="0">
                <a:ln w="9525">
                  <a:solidFill>
                    <a:srgbClr val="0070C0"/>
                  </a:solidFill>
                </a:ln>
                <a:latin typeface="HelvLight" pitchFamily="2" charset="0"/>
              </a:rPr>
              <a:t>«L’obesità è diventata un problema medico globale e critico soprattutto nei bambini e le prospettive riguardanti l’evoluzione di questo fenomeno nell’età adulta sono allarmanti»</a:t>
            </a:r>
          </a:p>
          <a:p>
            <a:pPr marL="0" lvl="0" indent="0" algn="ctr">
              <a:buNone/>
            </a:pPr>
            <a:r>
              <a:rPr lang="it-IT" sz="1100" dirty="0">
                <a:ln>
                  <a:solidFill>
                    <a:srgbClr val="0070C0"/>
                  </a:solidFill>
                </a:ln>
                <a:latin typeface="HelvLight" pitchFamily="2" charset="0"/>
              </a:rPr>
              <a:t>(World </a:t>
            </a:r>
            <a:r>
              <a:rPr lang="it-IT" sz="1100" dirty="0" err="1">
                <a:ln>
                  <a:solidFill>
                    <a:srgbClr val="0070C0"/>
                  </a:solidFill>
                </a:ln>
                <a:latin typeface="HelvLight" pitchFamily="2" charset="0"/>
              </a:rPr>
              <a:t>Health</a:t>
            </a:r>
            <a:r>
              <a:rPr lang="it-IT" sz="1100" dirty="0">
                <a:ln>
                  <a:solidFill>
                    <a:srgbClr val="0070C0"/>
                  </a:solidFill>
                </a:ln>
                <a:latin typeface="HelvLight" pitchFamily="2" charset="0"/>
              </a:rPr>
              <a:t> Organization – WHO).</a:t>
            </a:r>
            <a:endParaRPr lang="en-US" sz="1100" dirty="0">
              <a:ln>
                <a:solidFill>
                  <a:srgbClr val="0070C0"/>
                </a:solidFill>
              </a:ln>
              <a:latin typeface="HelvLight" pitchFamily="2" charset="0"/>
            </a:endParaRPr>
          </a:p>
        </p:txBody>
      </p:sp>
      <p:pic>
        <p:nvPicPr>
          <p:cNvPr id="12" name="Immagine 11">
            <a:extLst>
              <a:ext uri="{FF2B5EF4-FFF2-40B4-BE49-F238E27FC236}">
                <a16:creationId xmlns:a16="http://schemas.microsoft.com/office/drawing/2014/main" xmlns="" id="{191CAAAB-47C7-4896-BDF0-B44E4273EBB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132761" y="592370"/>
            <a:ext cx="1839181" cy="989384"/>
          </a:xfrm>
          <a:prstGeom prst="rect">
            <a:avLst/>
          </a:prstGeom>
        </p:spPr>
      </p:pic>
      <p:pic>
        <p:nvPicPr>
          <p:cNvPr id="14" name="Immagine 13">
            <a:extLst>
              <a:ext uri="{FF2B5EF4-FFF2-40B4-BE49-F238E27FC236}">
                <a16:creationId xmlns:a16="http://schemas.microsoft.com/office/drawing/2014/main" xmlns="" id="{35B33287-D53B-43BE-9733-B9F2285280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45025" y="1859257"/>
            <a:ext cx="2861770" cy="720000"/>
          </a:xfrm>
          <a:prstGeom prst="rect">
            <a:avLst/>
          </a:prstGeom>
        </p:spPr>
      </p:pic>
      <p:pic>
        <p:nvPicPr>
          <p:cNvPr id="16" name="Immagine 15">
            <a:extLst>
              <a:ext uri="{FF2B5EF4-FFF2-40B4-BE49-F238E27FC236}">
                <a16:creationId xmlns:a16="http://schemas.microsoft.com/office/drawing/2014/main" xmlns="" id="{8DA86365-CBF4-4C2F-86E9-CB76D0B32F23}"/>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515014" y="3607358"/>
            <a:ext cx="1321793" cy="720000"/>
          </a:xfrm>
          <a:prstGeom prst="rect">
            <a:avLst/>
          </a:prstGeom>
        </p:spPr>
      </p:pic>
      <p:pic>
        <p:nvPicPr>
          <p:cNvPr id="20" name="Immagine 19">
            <a:extLst>
              <a:ext uri="{FF2B5EF4-FFF2-40B4-BE49-F238E27FC236}">
                <a16:creationId xmlns:a16="http://schemas.microsoft.com/office/drawing/2014/main" xmlns="" id="{5D450488-A2BF-4F22-A261-278701EA3CB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75330" y="4227441"/>
            <a:ext cx="1859857" cy="720000"/>
          </a:xfrm>
          <a:prstGeom prst="rect">
            <a:avLst/>
          </a:prstGeom>
        </p:spPr>
      </p:pic>
      <p:pic>
        <p:nvPicPr>
          <p:cNvPr id="35" name="Immagine 34">
            <a:extLst>
              <a:ext uri="{FF2B5EF4-FFF2-40B4-BE49-F238E27FC236}">
                <a16:creationId xmlns:a16="http://schemas.microsoft.com/office/drawing/2014/main" xmlns="" id="{6AECC46D-D8C1-4B26-A957-1307FDDC1231}"/>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4849459" y="2755585"/>
            <a:ext cx="1311044" cy="720000"/>
          </a:xfrm>
          <a:prstGeom prst="rect">
            <a:avLst/>
          </a:prstGeom>
        </p:spPr>
      </p:pic>
      <p:pic>
        <p:nvPicPr>
          <p:cNvPr id="37" name="Immagine 36" descr="Immagine che contiene oggetto&#10;&#10;Descrizione generata automaticamente">
            <a:extLst>
              <a:ext uri="{FF2B5EF4-FFF2-40B4-BE49-F238E27FC236}">
                <a16:creationId xmlns:a16="http://schemas.microsoft.com/office/drawing/2014/main" xmlns="" id="{567CD68C-8467-45EA-AEB9-996F42C0F3F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16851" y="2755585"/>
            <a:ext cx="695719" cy="720000"/>
          </a:xfrm>
          <a:prstGeom prst="rect">
            <a:avLst/>
          </a:prstGeom>
        </p:spPr>
      </p:pic>
      <p:pic>
        <p:nvPicPr>
          <p:cNvPr id="39" name="Immagine 38" descr="Immagine che contiene oggetto&#10;&#10;Descrizione generata automaticamente">
            <a:extLst>
              <a:ext uri="{FF2B5EF4-FFF2-40B4-BE49-F238E27FC236}">
                <a16:creationId xmlns:a16="http://schemas.microsoft.com/office/drawing/2014/main" xmlns="" id="{D16BDDAB-3815-4B61-A14B-056B4A96996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849459" y="5638800"/>
            <a:ext cx="1224554" cy="1759276"/>
          </a:xfrm>
          <a:prstGeom prst="rect">
            <a:avLst/>
          </a:prstGeom>
        </p:spPr>
      </p:pic>
      <p:pic>
        <p:nvPicPr>
          <p:cNvPr id="23" name="Picture 2">
            <a:extLst>
              <a:ext uri="{FF2B5EF4-FFF2-40B4-BE49-F238E27FC236}">
                <a16:creationId xmlns:a16="http://schemas.microsoft.com/office/drawing/2014/main" xmlns="" id="{65A587E6-AB1C-46D8-ADF6-BBEE47184B7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72941" y="6858000"/>
            <a:ext cx="5184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a:extLst>
              <a:ext uri="{FF2B5EF4-FFF2-40B4-BE49-F238E27FC236}">
                <a16:creationId xmlns:a16="http://schemas.microsoft.com/office/drawing/2014/main" xmlns="" id="{71B8D059-FD84-4F12-B0B4-97DC2DE00C4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95393" y="6852138"/>
            <a:ext cx="6384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a:extLst>
              <a:ext uri="{FF2B5EF4-FFF2-40B4-BE49-F238E27FC236}">
                <a16:creationId xmlns:a16="http://schemas.microsoft.com/office/drawing/2014/main" xmlns="" id="{F14E3E8B-9E18-41C2-9201-B91D4A30032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429471" y="6852138"/>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8">
            <a:extLst>
              <a:ext uri="{FF2B5EF4-FFF2-40B4-BE49-F238E27FC236}">
                <a16:creationId xmlns:a16="http://schemas.microsoft.com/office/drawing/2014/main" xmlns="" id="{9F499B3F-0218-4BC8-BA9D-98980F84B87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221471" y="6852138"/>
            <a:ext cx="753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a:extLst>
              <a:ext uri="{FF2B5EF4-FFF2-40B4-BE49-F238E27FC236}">
                <a16:creationId xmlns:a16="http://schemas.microsoft.com/office/drawing/2014/main" xmlns="" id="{1F8C1C71-4E8B-45E9-9874-A7FCFBBCF5E4}"/>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072941" y="49169"/>
            <a:ext cx="2670409" cy="2670409"/>
          </a:xfrm>
          <a:prstGeom prst="rect">
            <a:avLst/>
          </a:prstGeom>
        </p:spPr>
      </p:pic>
      <p:sp>
        <p:nvSpPr>
          <p:cNvPr id="4" name="Rettangolo 3">
            <a:extLst>
              <a:ext uri="{FF2B5EF4-FFF2-40B4-BE49-F238E27FC236}">
                <a16:creationId xmlns:a16="http://schemas.microsoft.com/office/drawing/2014/main" xmlns="" id="{8E74D2D0-B0A2-4AFD-A564-87E369C98867}"/>
              </a:ext>
            </a:extLst>
          </p:cNvPr>
          <p:cNvSpPr/>
          <p:nvPr/>
        </p:nvSpPr>
        <p:spPr>
          <a:xfrm>
            <a:off x="6977259" y="5435490"/>
            <a:ext cx="2861771" cy="1015663"/>
          </a:xfrm>
          <a:prstGeom prst="rect">
            <a:avLst/>
          </a:prstGeom>
        </p:spPr>
        <p:txBody>
          <a:bodyPr wrap="square">
            <a:spAutoFit/>
          </a:bodyPr>
          <a:lstStyle/>
          <a:p>
            <a:pPr algn="ctr"/>
            <a:r>
              <a:rPr lang="it-IT" sz="1000" b="1" dirty="0"/>
              <a:t>Progetto cofinanziato nell’ambito del POR FESR CAMPANIA 2014/2020 – O.S. 1.1 – AVVISO PUBBLICO PER IL SOSTEGNO ALLE IMPRESE NELLA REALIZZAZIONE DI STUDI DI FATTIBILITÀ (FASE 1) E PROGETTI DI TRASFERIMENTO TECNOLOGICO (FASE 2) COERENTI CON LA RIS 3</a:t>
            </a:r>
          </a:p>
        </p:txBody>
      </p:sp>
      <p:sp>
        <p:nvSpPr>
          <p:cNvPr id="3" name="Rettangolo 2">
            <a:extLst>
              <a:ext uri="{FF2B5EF4-FFF2-40B4-BE49-F238E27FC236}">
                <a16:creationId xmlns:a16="http://schemas.microsoft.com/office/drawing/2014/main" xmlns="" id="{55287F0A-7ED5-42E0-B2B4-C87B894FFEF6}"/>
              </a:ext>
            </a:extLst>
          </p:cNvPr>
          <p:cNvSpPr/>
          <p:nvPr/>
        </p:nvSpPr>
        <p:spPr>
          <a:xfrm>
            <a:off x="6977259" y="2945638"/>
            <a:ext cx="2981030" cy="1323439"/>
          </a:xfrm>
          <a:prstGeom prst="rect">
            <a:avLst/>
          </a:prstGeom>
          <a:ln w="28575"/>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sz="2000" b="1" dirty="0"/>
              <a:t>Strumenti di supporto alla prevenzione, diagnosi e monitoraggio dell'obesità in età pediatrica</a:t>
            </a:r>
          </a:p>
        </p:txBody>
      </p:sp>
    </p:spTree>
    <p:extLst>
      <p:ext uri="{BB962C8B-B14F-4D97-AF65-F5344CB8AC3E}">
        <p14:creationId xmlns:p14="http://schemas.microsoft.com/office/powerpoint/2010/main" val="267125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CasellaDiTesto 35">
            <a:extLst>
              <a:ext uri="{FF2B5EF4-FFF2-40B4-BE49-F238E27FC236}">
                <a16:creationId xmlns:a16="http://schemas.microsoft.com/office/drawing/2014/main" xmlns="" id="{6BF72338-E765-42C8-A436-75BD7E096F48}"/>
              </a:ext>
            </a:extLst>
          </p:cNvPr>
          <p:cNvSpPr txBox="1"/>
          <p:nvPr/>
        </p:nvSpPr>
        <p:spPr>
          <a:xfrm>
            <a:off x="320900" y="2158404"/>
            <a:ext cx="2699587" cy="4893647"/>
          </a:xfrm>
          <a:prstGeom prst="rect">
            <a:avLst/>
          </a:prstGeom>
          <a:noFill/>
        </p:spPr>
        <p:txBody>
          <a:bodyPr wrap="square" rtlCol="0">
            <a:spAutoFit/>
          </a:bodyPr>
          <a:lstStyle/>
          <a:p>
            <a:pPr algn="just"/>
            <a:r>
              <a:rPr lang="it-IT" sz="1200" dirty="0"/>
              <a:t>Oggi stiamo assistendo a una vera e propria pandemia di obesità infantile «</a:t>
            </a:r>
            <a:r>
              <a:rPr lang="it-IT" sz="1200" dirty="0" err="1"/>
              <a:t>Globesity</a:t>
            </a:r>
            <a:r>
              <a:rPr lang="it-IT" sz="1200" dirty="0"/>
              <a:t>» che si sta diffondendo a grande velocità nel mondo occidentale. </a:t>
            </a:r>
          </a:p>
          <a:p>
            <a:pPr algn="just"/>
            <a:r>
              <a:rPr lang="it-IT" sz="1200" dirty="0"/>
              <a:t>I chili di troppo in età infantile aprono la strada al rischio di importanti problemi di salute, che possono manifestarsi anche nel corso dell’adolescenza, nonché compromettere il benessere nell’età adulta. L’obesità infantile ha una genesi multifattoriale, essendo il risultato di diverse cause più o meno evidenti che interagiscono tra loro; una eccessiva/cattiva alimentazione, legata ad una ridotta attività fisica e a fattori di tipo genetico/familiare; rari i casi di obesità legati ad alterazioni ormonali quali ipotiroidismo o disfunzioni surrenali. La steatosi epatica è considerata un'altra caratteristica della sindrome metabolica e la sua rilevazione è di particolare importanza perché sembra in grado di prevedere una maggiore probabilità di malattia cardiovascolare, soprattutto </a:t>
            </a:r>
            <a:r>
              <a:rPr lang="it-IT" sz="1200"/>
              <a:t>nei </a:t>
            </a:r>
            <a:r>
              <a:rPr lang="it-IT" sz="1200" smtClean="0"/>
              <a:t>bambini.</a:t>
            </a:r>
            <a:endParaRPr lang="it-IT" sz="1200" dirty="0"/>
          </a:p>
        </p:txBody>
      </p:sp>
      <p:pic>
        <p:nvPicPr>
          <p:cNvPr id="38" name="Immagine 37">
            <a:extLst>
              <a:ext uri="{FF2B5EF4-FFF2-40B4-BE49-F238E27FC236}">
                <a16:creationId xmlns:a16="http://schemas.microsoft.com/office/drawing/2014/main" xmlns="" id="{1CFA5670-6A20-4F3D-B681-B84841F442D4}"/>
              </a:ext>
            </a:extLst>
          </p:cNvPr>
          <p:cNvPicPr>
            <a:picLocks noChangeAspect="1"/>
          </p:cNvPicPr>
          <p:nvPr/>
        </p:nvPicPr>
        <p:blipFill>
          <a:blip r:embed="rId3"/>
          <a:stretch>
            <a:fillRect/>
          </a:stretch>
        </p:blipFill>
        <p:spPr>
          <a:xfrm>
            <a:off x="184601" y="627789"/>
            <a:ext cx="2972183" cy="1233968"/>
          </a:xfrm>
          <a:prstGeom prst="rect">
            <a:avLst/>
          </a:prstGeom>
        </p:spPr>
      </p:pic>
      <p:pic>
        <p:nvPicPr>
          <p:cNvPr id="40" name="Immagine 39" descr="Immagine che contiene cibo, tavolo, persona, cielo&#10;&#10;Descrizione generata automaticamente">
            <a:extLst>
              <a:ext uri="{FF2B5EF4-FFF2-40B4-BE49-F238E27FC236}">
                <a16:creationId xmlns:a16="http://schemas.microsoft.com/office/drawing/2014/main" xmlns="" id="{2B2036F1-9BAF-4D4B-A459-D85B9AB6534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56480" y="3276600"/>
            <a:ext cx="2209800" cy="1600200"/>
          </a:xfrm>
          <a:prstGeom prst="rect">
            <a:avLst/>
          </a:prstGeom>
        </p:spPr>
      </p:pic>
      <p:sp>
        <p:nvSpPr>
          <p:cNvPr id="41" name="CasellaDiTesto 40">
            <a:extLst>
              <a:ext uri="{FF2B5EF4-FFF2-40B4-BE49-F238E27FC236}">
                <a16:creationId xmlns:a16="http://schemas.microsoft.com/office/drawing/2014/main" xmlns="" id="{E17C3BB4-6998-4FCD-B32A-FA0AAA8A3B77}"/>
              </a:ext>
            </a:extLst>
          </p:cNvPr>
          <p:cNvSpPr txBox="1"/>
          <p:nvPr/>
        </p:nvSpPr>
        <p:spPr>
          <a:xfrm>
            <a:off x="3811587" y="627789"/>
            <a:ext cx="2699586" cy="1938992"/>
          </a:xfrm>
          <a:prstGeom prst="rect">
            <a:avLst/>
          </a:prstGeom>
          <a:noFill/>
        </p:spPr>
        <p:txBody>
          <a:bodyPr wrap="square" rtlCol="0">
            <a:spAutoFit/>
          </a:bodyPr>
          <a:lstStyle/>
          <a:p>
            <a:pPr algn="just"/>
            <a:r>
              <a:rPr lang="it-IT" sz="1200" b="1" dirty="0" err="1" smtClean="0"/>
              <a:t>Hosmotic</a:t>
            </a:r>
            <a:r>
              <a:rPr lang="it-IT" sz="1200" b="1" dirty="0" smtClean="0"/>
              <a:t> </a:t>
            </a:r>
            <a:r>
              <a:rPr lang="it-IT" sz="1200" b="1" dirty="0" err="1" smtClean="0"/>
              <a:t>srl</a:t>
            </a:r>
            <a:r>
              <a:rPr lang="it-IT" sz="1200" dirty="0" smtClean="0"/>
              <a:t> in qualità di capofila del progetto condurrà </a:t>
            </a:r>
            <a:r>
              <a:rPr lang="it-IT" sz="1200" dirty="0"/>
              <a:t>questo studio clinico che ha come obiettivo </a:t>
            </a:r>
            <a:r>
              <a:rPr lang="it-IT" sz="1200" dirty="0" smtClean="0"/>
              <a:t>lo sviluppo </a:t>
            </a:r>
            <a:r>
              <a:rPr lang="it-IT" sz="1200" dirty="0"/>
              <a:t>un sistema integrato per minimizzare l’incidenza di obesità in età pediatrica e soprattutto di monitorare e migliorare il quadro delle comorbidità legato alle condizioni di obesità e di sovrappeso (steatosi epatica e sindrome metabolica). </a:t>
            </a:r>
          </a:p>
        </p:txBody>
      </p:sp>
      <p:pic>
        <p:nvPicPr>
          <p:cNvPr id="42" name="Picture Placeholder 18">
            <a:extLst>
              <a:ext uri="{FF2B5EF4-FFF2-40B4-BE49-F238E27FC236}">
                <a16:creationId xmlns:a16="http://schemas.microsoft.com/office/drawing/2014/main" xmlns="" id="{AF25F25F-84E9-473C-BD29-3D7B4B9DB20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7540518" y="627789"/>
            <a:ext cx="1958735" cy="1600200"/>
          </a:xfrm>
          <a:prstGeom prst="rect">
            <a:avLst/>
          </a:prstGeom>
          <a:solidFill>
            <a:schemeClr val="bg2"/>
          </a:solidFill>
        </p:spPr>
      </p:pic>
      <p:sp>
        <p:nvSpPr>
          <p:cNvPr id="31" name="CasellaDiTesto 30">
            <a:extLst>
              <a:ext uri="{FF2B5EF4-FFF2-40B4-BE49-F238E27FC236}">
                <a16:creationId xmlns:a16="http://schemas.microsoft.com/office/drawing/2014/main" xmlns="" id="{85A1C006-7599-4C36-9771-D03559FF031F}"/>
              </a:ext>
            </a:extLst>
          </p:cNvPr>
          <p:cNvSpPr txBox="1"/>
          <p:nvPr/>
        </p:nvSpPr>
        <p:spPr>
          <a:xfrm>
            <a:off x="7302273" y="2362200"/>
            <a:ext cx="2435227" cy="5078313"/>
          </a:xfrm>
          <a:prstGeom prst="rect">
            <a:avLst/>
          </a:prstGeom>
          <a:noFill/>
        </p:spPr>
        <p:txBody>
          <a:bodyPr wrap="square" rtlCol="0">
            <a:spAutoFit/>
          </a:bodyPr>
          <a:lstStyle/>
          <a:p>
            <a:pPr algn="just"/>
            <a:r>
              <a:rPr lang="it-IT" sz="1200" dirty="0"/>
              <a:t>Gli obiettivi specifici del progetto sono lo sviluppo di:</a:t>
            </a:r>
          </a:p>
          <a:p>
            <a:pPr marL="171450" indent="-171450" algn="just">
              <a:buFont typeface="Arial" panose="020B0604020202020204" pitchFamily="34" charset="0"/>
              <a:buChar char="•"/>
            </a:pPr>
            <a:r>
              <a:rPr lang="it-IT" sz="1200" dirty="0"/>
              <a:t>Strumenti per l’individuazione delle condizioni metaboliche basali per soggetti in età pediatrica, basati su screening innovativi, di natura non invasiva e di alta precisione, in grado di caratterizzare un profilo </a:t>
            </a:r>
            <a:r>
              <a:rPr lang="it-IT" sz="1200" dirty="0" err="1"/>
              <a:t>metabolomico</a:t>
            </a:r>
            <a:r>
              <a:rPr lang="it-IT" sz="1200" dirty="0"/>
              <a:t> del soggetto</a:t>
            </a:r>
          </a:p>
          <a:p>
            <a:pPr marL="171450" indent="-171450" algn="just">
              <a:buFont typeface="Arial" panose="020B0604020202020204" pitchFamily="34" charset="0"/>
              <a:buChar char="•"/>
            </a:pPr>
            <a:endParaRPr lang="it-IT" sz="1200" dirty="0"/>
          </a:p>
          <a:p>
            <a:pPr marL="171450" indent="-171450" algn="just">
              <a:buFont typeface="Arial" panose="020B0604020202020204" pitchFamily="34" charset="0"/>
              <a:buChar char="•"/>
            </a:pPr>
            <a:r>
              <a:rPr lang="it-IT" sz="1200" dirty="0"/>
              <a:t>Innovativi prodotti salutistici realizzati con miscele opportunamente bilanciate di matrici ortofrutticole destinate a coadiuvare le terapie farmacologiche classiche per il trattamento di complicanze dismetaboliche in età pediatrica e/o a prevenire la loro insorgenza</a:t>
            </a:r>
          </a:p>
          <a:p>
            <a:pPr marL="171450" indent="-171450" algn="just">
              <a:buFont typeface="Arial" panose="020B0604020202020204" pitchFamily="34" charset="0"/>
              <a:buChar char="•"/>
            </a:pPr>
            <a:endParaRPr lang="it-IT" sz="1200" dirty="0"/>
          </a:p>
          <a:p>
            <a:pPr marL="171450" indent="-171450" algn="just">
              <a:buFont typeface="Arial" panose="020B0604020202020204" pitchFamily="34" charset="0"/>
              <a:buChar char="•"/>
            </a:pPr>
            <a:r>
              <a:rPr lang="it-IT" sz="1200" dirty="0"/>
              <a:t>Sistema di supporto alle decisioni in grado di gestire la presa in carico, la profilazione e la personalizzare di un piano dieto terapico dei soggetti in età pediatrica.</a:t>
            </a:r>
          </a:p>
        </p:txBody>
      </p:sp>
      <p:sp>
        <p:nvSpPr>
          <p:cNvPr id="43" name="CasellaDiTesto 42">
            <a:extLst>
              <a:ext uri="{FF2B5EF4-FFF2-40B4-BE49-F238E27FC236}">
                <a16:creationId xmlns:a16="http://schemas.microsoft.com/office/drawing/2014/main" xmlns="" id="{11D1612A-E1DF-45FD-A584-3346AAED3917}"/>
              </a:ext>
            </a:extLst>
          </p:cNvPr>
          <p:cNvSpPr txBox="1"/>
          <p:nvPr/>
        </p:nvSpPr>
        <p:spPr>
          <a:xfrm>
            <a:off x="3811587" y="5042866"/>
            <a:ext cx="2699586" cy="1200329"/>
          </a:xfrm>
          <a:prstGeom prst="rect">
            <a:avLst/>
          </a:prstGeom>
          <a:noFill/>
        </p:spPr>
        <p:txBody>
          <a:bodyPr wrap="square" rtlCol="0">
            <a:spAutoFit/>
          </a:bodyPr>
          <a:lstStyle/>
          <a:p>
            <a:pPr algn="just"/>
            <a:r>
              <a:rPr lang="it-IT" sz="1200" dirty="0"/>
              <a:t>Lo scopo è l’utilizzo di corretti “stili di vita”, attraverso un approccio personalizzato sulla base delle reali esigenze dell’individuo e adatto al proprio contesto di vita, favorendo attività di self management. </a:t>
            </a:r>
          </a:p>
        </p:txBody>
      </p:sp>
    </p:spTree>
    <p:extLst>
      <p:ext uri="{BB962C8B-B14F-4D97-AF65-F5344CB8AC3E}">
        <p14:creationId xmlns:p14="http://schemas.microsoft.com/office/powerpoint/2010/main" val="19740739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B39241-3DC4-4E74-9CA5-66F559558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0E32F16-139C-406D-87C5-ECC5DE68882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A8585D7-9F9A-464B-98FD-C2369966A8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441</Words>
  <Application>Microsoft Office PowerPoint</Application>
  <PresentationFormat>Personalizzato</PresentationFormat>
  <Paragraphs>17</Paragraphs>
  <Slides>2</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vt:i4>
      </vt:variant>
    </vt:vector>
  </HeadingPairs>
  <TitlesOfParts>
    <vt:vector size="8" baseType="lpstr">
      <vt:lpstr>Arial</vt:lpstr>
      <vt:lpstr>Calibri</vt:lpstr>
      <vt:lpstr>Calibri Light</vt:lpstr>
      <vt:lpstr>Cambria</vt:lpstr>
      <vt:lpstr>HelvLight</vt:lpstr>
      <vt:lpstr>Tema di Office</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Northwind traders</dc:title>
  <dc:creator/>
  <cp:lastModifiedBy/>
  <cp:revision>3</cp:revision>
  <dcterms:created xsi:type="dcterms:W3CDTF">2012-07-26T23:19:00Z</dcterms:created>
  <dcterms:modified xsi:type="dcterms:W3CDTF">2020-03-04T09:53:18Z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IsMyDocuments">
    <vt:bool>true</vt:bool>
  </property>
</Properties>
</file>